
<file path=[Content_Types].xml><?xml version="1.0" encoding="utf-8"?>
<Types xmlns="http://schemas.openxmlformats.org/package/2006/content-types">
  <Default ContentType="image/jpeg" Extension="jpg"/>
  <Default ContentType="application/vnd.openxmlformats-package.relationships+xml" Extension="rels"/>
  <Default ContentType="application/xml" Extension="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arget="ppt/presentation.xml" Type="http://schemas.openxmlformats.org/officeDocument/2006/relationships/officeDocument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aveSubsetFonts="1" strictFirstAndLastChars="0">
  <p:sldMasterIdLst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x="9144000" cy="6858000"/>
  <p:notesSz cx="6858000" cy="9144000"/>
  <p:defaultTextStyle>
    <a:defPPr algn="l" lvl="0" marR="0" rtl="0">
      <a:lnSpc>
        <a:spcPct val="100000"/>
      </a:lnSpc>
      <a:spcBef>
        <a:spcPts val="0"/>
      </a:spcBef>
      <a:spcAft>
        <a:spcPts val="0"/>
      </a:spcAft>
    </a:defPPr>
    <a:lvl1pPr algn="l" lvl="0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1pPr>
    <a:lvl2pPr algn="l" lvl="1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2pPr>
    <a:lvl3pPr algn="l" lvl="2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3pPr>
    <a:lvl4pPr algn="l" lvl="3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4pPr>
    <a:lvl5pPr algn="l" lvl="4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5pPr>
    <a:lvl6pPr algn="l" lvl="5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6pPr>
    <a:lvl7pPr algn="l" lvl="6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7pPr>
    <a:lvl8pPr algn="l" lvl="7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8pPr>
    <a:lvl9pPr algn="l" lvl="8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arget="slides/slide7.xml" Type="http://schemas.openxmlformats.org/officeDocument/2006/relationships/slide"/><Relationship Id="rId10" Target="slides/slide6.xml" Type="http://schemas.openxmlformats.org/officeDocument/2006/relationships/slide"/><Relationship Id="rId9" Target="slides/slide5.xml" Type="http://schemas.openxmlformats.org/officeDocument/2006/relationships/slide"/><Relationship Id="rId8" Target="slides/slide4.xml" Type="http://schemas.openxmlformats.org/officeDocument/2006/relationships/slide"/><Relationship Id="rId7" Target="slides/slide3.xml" Type="http://schemas.openxmlformats.org/officeDocument/2006/relationships/slide"/><Relationship Id="rId6" Target="slides/slide2.xml" Type="http://schemas.openxmlformats.org/officeDocument/2006/relationships/slide"/><Relationship Id="rId5" Target="slides/slide1.xml" Type="http://schemas.openxmlformats.org/officeDocument/2006/relationships/slide"/><Relationship Id="rId4" Target="notesMasters/notesMaster1.xml" Type="http://schemas.openxmlformats.org/officeDocument/2006/relationships/notesMaster"/><Relationship Id="rId3" Target="slideMasters/slideMaster1.xml" Type="http://schemas.openxmlformats.org/officeDocument/2006/relationships/slideMaster"/><Relationship Id="rId2" Target="presProps.xml" Type="http://schemas.openxmlformats.org/officeDocument/2006/relationships/presProps"/><Relationship Id="rId1" Target="theme/theme1.xml" Type="http://schemas.openxmlformats.org/officeDocument/2006/relationships/theme"/></Relationships>
</file>

<file path=ppt/notesMasters/_rels/notesMaster1.xml.rels><?xml version="1.0" encoding="UTF-8" standalone="yes"?>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12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folHlink="folHlink" hlink="hlink" tx1="dk1" tx2="lt2"/>
  <p:notesStyle>
    <a:defPPr algn="l" lvl="0" marR="0" rtl="0">
      <a:lnSpc>
        <a:spcPct val="100000"/>
      </a:lnSpc>
      <a:spcBef>
        <a:spcPts val="0"/>
      </a:spcBef>
      <a:spcAft>
        <a:spcPts val="0"/>
      </a:spcAft>
    </a:defPPr>
    <a:lvl1pPr algn="l" lvl="0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1pPr>
    <a:lvl2pPr algn="l" lvl="1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2pPr>
    <a:lvl3pPr algn="l" lvl="2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3pPr>
    <a:lvl4pPr algn="l" lvl="3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4pPr>
    <a:lvl5pPr algn="l" lvl="4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5pPr>
    <a:lvl6pPr algn="l" lvl="5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6pPr>
    <a:lvl7pPr algn="l" lvl="6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7pPr>
    <a:lvl8pPr algn="l" lvl="7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8pPr>
    <a:lvl9pPr algn="l" lvl="8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2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3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4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5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6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7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ac263a47ec_0_0:notes"/>
          <p:cNvSpPr/>
          <p:nvPr>
            <p:ph idx="2" type="sldImg"/>
          </p:nvPr>
        </p:nvSpPr>
        <p:spPr>
          <a:xfrm>
            <a:off x="1143200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ac263a47e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d0ba2afee6_0_44:notes"/>
          <p:cNvSpPr/>
          <p:nvPr>
            <p:ph idx="2" type="sldImg"/>
          </p:nvPr>
        </p:nvSpPr>
        <p:spPr>
          <a:xfrm>
            <a:off x="1143212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d0ba2afee6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d0ba2afee6_0_14:notes"/>
          <p:cNvSpPr/>
          <p:nvPr>
            <p:ph idx="2" type="sldImg"/>
          </p:nvPr>
        </p:nvSpPr>
        <p:spPr>
          <a:xfrm>
            <a:off x="1143212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d0ba2afee6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d0ba2afee6_0_19:notes"/>
          <p:cNvSpPr/>
          <p:nvPr>
            <p:ph idx="2" type="sldImg"/>
          </p:nvPr>
        </p:nvSpPr>
        <p:spPr>
          <a:xfrm>
            <a:off x="1143212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d0ba2afee6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d0ba2afee6_0_24:notes"/>
          <p:cNvSpPr/>
          <p:nvPr>
            <p:ph idx="2" type="sldImg"/>
          </p:nvPr>
        </p:nvSpPr>
        <p:spPr>
          <a:xfrm>
            <a:off x="1143212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d0ba2afee6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ac263a47ec_0_3:notes"/>
          <p:cNvSpPr/>
          <p:nvPr>
            <p:ph idx="2" type="sldImg"/>
          </p:nvPr>
        </p:nvSpPr>
        <p:spPr>
          <a:xfrm>
            <a:off x="1143200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ac263a47ec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995ec9096_0_0:notes"/>
          <p:cNvSpPr/>
          <p:nvPr>
            <p:ph idx="2" type="sldImg"/>
          </p:nvPr>
        </p:nvSpPr>
        <p:spPr>
          <a:xfrm>
            <a:off x="1143200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2995ec909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2" Target="../media/image5.jpg" Type="http://schemas.openxmlformats.org/officeDocument/2006/relationships/image"/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<Relationships xmlns="http://schemas.openxmlformats.org/package/2006/relationships"><Relationship Id="rId2" Target="../media/image12.jpg" Type="http://schemas.openxmlformats.org/officeDocument/2006/relationships/image"/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<Relationships xmlns="http://schemas.openxmlformats.org/package/2006/relationships"><Relationship Id="rId2" Target="../media/image12.jpg" Type="http://schemas.openxmlformats.org/officeDocument/2006/relationships/image"/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<Relationships xmlns="http://schemas.openxmlformats.org/package/2006/relationships"><Relationship Id="rId2" Target="../media/image9.jpg" Type="http://schemas.openxmlformats.org/officeDocument/2006/relationships/image"/><Relationship Id="rId1" Target="../slideMasters/slideMaster1.xml" Type="http://schemas.openxmlformats.org/officeDocument/2006/relationships/slideMaster"/></Relationships>
</file>

<file path=ppt/slideLayouts/_rels/slideLayout13.xml.rels><?xml version="1.0" encoding="UTF-8" standalone="yes"?><Relationships xmlns="http://schemas.openxmlformats.org/package/2006/relationships"><Relationship Id="rId2" Target="../media/image9.jpg" Type="http://schemas.openxmlformats.org/officeDocument/2006/relationships/image"/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<Relationships xmlns="http://schemas.openxmlformats.org/package/2006/relationships"><Relationship Id="rId2" Target="../media/image6.jpg" Type="http://schemas.openxmlformats.org/officeDocument/2006/relationships/image"/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<Relationships xmlns="http://schemas.openxmlformats.org/package/2006/relationships"><Relationship Id="rId2" Target="../media/image6.jpg" Type="http://schemas.openxmlformats.org/officeDocument/2006/relationships/image"/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<Relationships xmlns="http://schemas.openxmlformats.org/package/2006/relationships"><Relationship Id="rId2" Target="../media/image6.jpg" Type="http://schemas.openxmlformats.org/officeDocument/2006/relationships/image"/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<Relationships xmlns="http://schemas.openxmlformats.org/package/2006/relationships"><Relationship Id="rId2" Target="../media/image8.jpg" Type="http://schemas.openxmlformats.org/officeDocument/2006/relationships/image"/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<Relationships xmlns="http://schemas.openxmlformats.org/package/2006/relationships"><Relationship Id="rId2" Target="../media/image3.jpg" Type="http://schemas.openxmlformats.org/officeDocument/2006/relationships/image"/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<Relationships xmlns="http://schemas.openxmlformats.org/package/2006/relationships"><Relationship Id="rId2" Target="../media/image4.jpg" Type="http://schemas.openxmlformats.org/officeDocument/2006/relationships/image"/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egin pagina">
  <p:cSld name="Begin pagina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yout 3">
  <p:cSld name="Layout 3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1"/>
          <p:cNvSpPr txBox="1"/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>
            <a:lvl1pPr algn="ctr" indent="0" lvl="0" marL="0" marR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cap="none" i="0" strike="noStrike" sz="4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7" name="Google Shape;37;p11"/>
          <p:cNvSpPr txBox="1"/>
          <p:nvPr>
            <p:ph idx="1" type="body"/>
          </p:nvPr>
        </p:nvSpPr>
        <p:spPr>
          <a:xfrm>
            <a:off x="457200" y="1535113"/>
            <a:ext cx="8229600" cy="639600"/>
          </a:xfrm>
          <a:prstGeom prst="rect">
            <a:avLst/>
          </a:prstGeom>
          <a:solidFill>
            <a:srgbClr val="E7E1DE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>
            <a:lvl1pPr algn="l" indent="-228600" lvl="0" marL="457200" marR="0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cap="none" i="0" strike="noStrike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indent="-228600" lvl="1" marL="914400" marR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indent="-228600" lvl="2" marL="1371600" marR="0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indent="-228600" lvl="3" marL="1828800" marR="0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indent="-228600" lvl="4" marL="2286000" marR="0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indent="-228600" lvl="5" marL="2743200" marR="0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indent="-228600" lvl="6" marL="3200400" marR="0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indent="-228600" lvl="7" marL="3657600" marR="0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indent="-228600" lvl="8" marL="4114800" marR="0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11"/>
          <p:cNvSpPr txBox="1"/>
          <p:nvPr>
            <p:ph idx="2" type="body"/>
          </p:nvPr>
        </p:nvSpPr>
        <p:spPr>
          <a:xfrm>
            <a:off x="457199" y="2174875"/>
            <a:ext cx="8229600" cy="34179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>
            <a:lvl1pPr algn="l" indent="-228600" lvl="0" marL="457200" marR="0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cap="none" i="0" strike="noStrike" sz="2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indent="-333375" lvl="1" marL="914400" marR="0" rtl="0">
              <a:spcBef>
                <a:spcPts val="440"/>
              </a:spcBef>
              <a:spcAft>
                <a:spcPts val="0"/>
              </a:spcAft>
              <a:buClr>
                <a:schemeClr val="dk2"/>
              </a:buClr>
              <a:buSzPts val="1650"/>
              <a:buFont typeface="Noto Sans Symbols"/>
              <a:buChar char="●"/>
              <a:defRPr b="1" cap="none" i="0" strike="noStrike" sz="2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indent="-342900" lvl="2" marL="1371600" marR="0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indent="-330200" lvl="3" marL="1828800" marR="0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indent="-330200" lvl="4" marL="2286000" marR="0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indent="-330200" lvl="5" marL="2743200" marR="0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indent="-330200" lvl="6" marL="3200400" marR="0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indent="-330200" lvl="7" marL="3657600" marR="0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indent="-330200" lvl="8" marL="4114800" marR="0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yout 4">
  <p:cSld name="Layout 4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2"/>
          <p:cNvSpPr txBox="1"/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>
            <a:lvl1pPr algn="ctr" indent="0" lvl="0" marL="0" marR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cap="none" i="0" strike="noStrike" sz="4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1" name="Google Shape;41;p12"/>
          <p:cNvSpPr txBox="1"/>
          <p:nvPr>
            <p:ph idx="1" type="body"/>
          </p:nvPr>
        </p:nvSpPr>
        <p:spPr>
          <a:xfrm>
            <a:off x="457200" y="1535113"/>
            <a:ext cx="4040100" cy="639600"/>
          </a:xfrm>
          <a:prstGeom prst="rect">
            <a:avLst/>
          </a:prstGeom>
          <a:solidFill>
            <a:srgbClr val="E7E1DE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>
            <a:lvl1pPr algn="l" indent="-228600" lvl="0" marL="457200" marR="0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cap="none" i="0" strike="noStrike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indent="-228600" lvl="1" marL="914400" marR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indent="-228600" lvl="2" marL="1371600" marR="0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indent="-228600" lvl="3" marL="1828800" marR="0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indent="-228600" lvl="4" marL="2286000" marR="0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indent="-228600" lvl="5" marL="2743200" marR="0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indent="-228600" lvl="6" marL="3200400" marR="0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indent="-228600" lvl="7" marL="3657600" marR="0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indent="-228600" lvl="8" marL="4114800" marR="0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Google Shape;42;p12"/>
          <p:cNvSpPr txBox="1"/>
          <p:nvPr>
            <p:ph idx="2" type="body"/>
          </p:nvPr>
        </p:nvSpPr>
        <p:spPr>
          <a:xfrm>
            <a:off x="457200" y="2174875"/>
            <a:ext cx="4040100" cy="34179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>
            <a:lvl1pPr algn="l" indent="-228600" lvl="0" marL="457200" marR="0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cap="none" i="0" strike="noStrike" sz="2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indent="-333375" lvl="1" marL="914400" marR="0" rtl="0">
              <a:spcBef>
                <a:spcPts val="440"/>
              </a:spcBef>
              <a:spcAft>
                <a:spcPts val="0"/>
              </a:spcAft>
              <a:buClr>
                <a:schemeClr val="dk2"/>
              </a:buClr>
              <a:buSzPts val="1650"/>
              <a:buFont typeface="Noto Sans Symbols"/>
              <a:buChar char="●"/>
              <a:defRPr b="1" cap="none" i="0" strike="noStrike" sz="2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indent="-342900" lvl="2" marL="1371600" marR="0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indent="-330200" lvl="3" marL="1828800" marR="0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indent="-330200" lvl="4" marL="2286000" marR="0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indent="-330200" lvl="5" marL="2743200" marR="0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indent="-330200" lvl="6" marL="3200400" marR="0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indent="-330200" lvl="7" marL="3657600" marR="0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indent="-330200" lvl="8" marL="4114800" marR="0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p12"/>
          <p:cNvSpPr txBox="1"/>
          <p:nvPr/>
        </p:nvSpPr>
        <p:spPr>
          <a:xfrm>
            <a:off x="-591589" y="1467247"/>
            <a:ext cx="184800" cy="36930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12"/>
          <p:cNvSpPr txBox="1"/>
          <p:nvPr>
            <p:ph idx="3" type="body"/>
          </p:nvPr>
        </p:nvSpPr>
        <p:spPr>
          <a:xfrm>
            <a:off x="4646612" y="1535113"/>
            <a:ext cx="4040100" cy="639600"/>
          </a:xfrm>
          <a:prstGeom prst="rect">
            <a:avLst/>
          </a:prstGeom>
          <a:solidFill>
            <a:srgbClr val="E7E1DE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>
            <a:lvl1pPr algn="l" indent="-228600" lvl="0" marL="457200" marR="0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cap="none" i="0" strike="noStrike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indent="-228600" lvl="1" marL="914400" marR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indent="-228600" lvl="2" marL="1371600" marR="0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indent="-228600" lvl="3" marL="1828800" marR="0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indent="-228600" lvl="4" marL="2286000" marR="0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indent="-228600" lvl="5" marL="2743200" marR="0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indent="-228600" lvl="6" marL="3200400" marR="0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indent="-228600" lvl="7" marL="3657600" marR="0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indent="-228600" lvl="8" marL="4114800" marR="0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Google Shape;45;p12"/>
          <p:cNvSpPr txBox="1"/>
          <p:nvPr>
            <p:ph idx="4" type="body"/>
          </p:nvPr>
        </p:nvSpPr>
        <p:spPr>
          <a:xfrm>
            <a:off x="4646612" y="2174875"/>
            <a:ext cx="4040100" cy="34179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>
            <a:lvl1pPr algn="l" indent="-228600" lvl="0" marL="457200" marR="0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cap="none" i="0" strike="noStrike" sz="2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indent="-333375" lvl="1" marL="914400" marR="0" rtl="0">
              <a:spcBef>
                <a:spcPts val="440"/>
              </a:spcBef>
              <a:spcAft>
                <a:spcPts val="0"/>
              </a:spcAft>
              <a:buClr>
                <a:schemeClr val="dk2"/>
              </a:buClr>
              <a:buSzPts val="1650"/>
              <a:buFont typeface="Noto Sans Symbols"/>
              <a:buChar char="●"/>
              <a:defRPr b="1" cap="none" i="0" strike="noStrike" sz="2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indent="-342900" lvl="2" marL="1371600" marR="0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indent="-330200" lvl="3" marL="1828800" marR="0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indent="-330200" lvl="4" marL="2286000" marR="0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indent="-330200" lvl="5" marL="2743200" marR="0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indent="-330200" lvl="6" marL="3200400" marR="0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indent="-330200" lvl="7" marL="3657600" marR="0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indent="-330200" lvl="8" marL="4114800" marR="0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yout 5">
  <p:cSld name="Layout 5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3"/>
          <p:cNvSpPr txBox="1"/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  <a:solidFill>
            <a:srgbClr val="E7E1DE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>
            <a:lvl1pPr algn="ctr" indent="0" lvl="0" marL="0" marR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cap="none" i="0" strike="noStrike" sz="4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8" name="Google Shape;48;p13"/>
          <p:cNvSpPr txBox="1"/>
          <p:nvPr>
            <p:ph idx="1" type="body"/>
          </p:nvPr>
        </p:nvSpPr>
        <p:spPr>
          <a:xfrm>
            <a:off x="457200" y="1535113"/>
            <a:ext cx="8229600" cy="639600"/>
          </a:xfrm>
          <a:prstGeom prst="rect">
            <a:avLst/>
          </a:prstGeom>
          <a:noFill/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>
            <a:lvl1pPr algn="l" indent="-228600" lvl="0" marL="457200" marR="0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cap="none" i="0" strike="noStrike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indent="-228600" lvl="1" marL="914400" marR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indent="-228600" lvl="2" marL="1371600" marR="0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indent="-228600" lvl="3" marL="1828800" marR="0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indent="-228600" lvl="4" marL="2286000" marR="0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indent="-228600" lvl="5" marL="2743200" marR="0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indent="-228600" lvl="6" marL="3200400" marR="0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indent="-228600" lvl="7" marL="3657600" marR="0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indent="-228600" lvl="8" marL="4114800" marR="0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Google Shape;49;p13"/>
          <p:cNvSpPr txBox="1"/>
          <p:nvPr>
            <p:ph idx="2" type="body"/>
          </p:nvPr>
        </p:nvSpPr>
        <p:spPr>
          <a:xfrm>
            <a:off x="457199" y="2174875"/>
            <a:ext cx="8229600" cy="3417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>
            <a:lvl1pPr algn="l" indent="-228600" lvl="0" marL="457200" marR="0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cap="none" i="0" strike="noStrike" sz="2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indent="-333375" lvl="1" marL="914400" marR="0" rtl="0">
              <a:spcBef>
                <a:spcPts val="440"/>
              </a:spcBef>
              <a:spcAft>
                <a:spcPts val="0"/>
              </a:spcAft>
              <a:buClr>
                <a:schemeClr val="dk2"/>
              </a:buClr>
              <a:buSzPts val="1650"/>
              <a:buFont typeface="Noto Sans Symbols"/>
              <a:buChar char="●"/>
              <a:defRPr b="1" cap="none" i="0" strike="noStrike" sz="2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indent="-342900" lvl="2" marL="1371600" marR="0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indent="-330200" lvl="3" marL="1828800" marR="0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indent="-330200" lvl="4" marL="2286000" marR="0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indent="-330200" lvl="5" marL="2743200" marR="0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indent="-330200" lvl="6" marL="3200400" marR="0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indent="-330200" lvl="7" marL="3657600" marR="0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indent="-330200" lvl="8" marL="4114800" marR="0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yout 6">
  <p:cSld name="Layout 6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4"/>
          <p:cNvSpPr txBox="1"/>
          <p:nvPr>
            <p:ph idx="1" type="body"/>
          </p:nvPr>
        </p:nvSpPr>
        <p:spPr>
          <a:xfrm>
            <a:off x="457200" y="1535113"/>
            <a:ext cx="4040100" cy="639600"/>
          </a:xfrm>
          <a:prstGeom prst="rect">
            <a:avLst/>
          </a:prstGeom>
          <a:noFill/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>
            <a:lvl1pPr algn="l" indent="-228600" lvl="0" marL="457200" marR="0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cap="none" i="0" strike="noStrike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indent="-228600" lvl="1" marL="914400" marR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indent="-228600" lvl="2" marL="1371600" marR="0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indent="-228600" lvl="3" marL="1828800" marR="0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indent="-228600" lvl="4" marL="2286000" marR="0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indent="-228600" lvl="5" marL="2743200" marR="0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indent="-228600" lvl="6" marL="3200400" marR="0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indent="-228600" lvl="7" marL="3657600" marR="0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indent="-228600" lvl="8" marL="4114800" marR="0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p14"/>
          <p:cNvSpPr txBox="1"/>
          <p:nvPr>
            <p:ph idx="2" type="body"/>
          </p:nvPr>
        </p:nvSpPr>
        <p:spPr>
          <a:xfrm>
            <a:off x="457200" y="2174875"/>
            <a:ext cx="4040100" cy="3417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>
            <a:lvl1pPr algn="l" indent="-228600" lvl="0" marL="457200" marR="0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cap="none" i="0" strike="noStrike" sz="2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indent="-333375" lvl="1" marL="914400" marR="0" rtl="0">
              <a:spcBef>
                <a:spcPts val="440"/>
              </a:spcBef>
              <a:spcAft>
                <a:spcPts val="0"/>
              </a:spcAft>
              <a:buClr>
                <a:schemeClr val="dk2"/>
              </a:buClr>
              <a:buSzPts val="1650"/>
              <a:buFont typeface="Noto Sans Symbols"/>
              <a:buChar char="●"/>
              <a:defRPr b="1" cap="none" i="0" strike="noStrike" sz="2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indent="-342900" lvl="2" marL="1371600" marR="0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indent="-330200" lvl="3" marL="1828800" marR="0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indent="-330200" lvl="4" marL="2286000" marR="0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indent="-330200" lvl="5" marL="2743200" marR="0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indent="-330200" lvl="6" marL="3200400" marR="0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indent="-330200" lvl="7" marL="3657600" marR="0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indent="-330200" lvl="8" marL="4114800" marR="0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4"/>
          <p:cNvSpPr txBox="1"/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  <a:solidFill>
            <a:srgbClr val="E7E1DE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>
            <a:lvl1pPr algn="ctr" indent="0" lvl="0" marL="0" marR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cap="none" i="0" strike="noStrike" sz="4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4" name="Google Shape;54;p14"/>
          <p:cNvSpPr txBox="1"/>
          <p:nvPr>
            <p:ph idx="3" type="body"/>
          </p:nvPr>
        </p:nvSpPr>
        <p:spPr>
          <a:xfrm>
            <a:off x="4646612" y="1535113"/>
            <a:ext cx="4040100" cy="639600"/>
          </a:xfrm>
          <a:prstGeom prst="rect">
            <a:avLst/>
          </a:prstGeom>
          <a:noFill/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>
            <a:lvl1pPr algn="l" indent="-228600" lvl="0" marL="457200" marR="0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cap="none" i="0" strike="noStrike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indent="-228600" lvl="1" marL="914400" marR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indent="-228600" lvl="2" marL="1371600" marR="0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indent="-228600" lvl="3" marL="1828800" marR="0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indent="-228600" lvl="4" marL="2286000" marR="0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indent="-228600" lvl="5" marL="2743200" marR="0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indent="-228600" lvl="6" marL="3200400" marR="0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indent="-228600" lvl="7" marL="3657600" marR="0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indent="-228600" lvl="8" marL="4114800" marR="0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4"/>
          <p:cNvSpPr txBox="1"/>
          <p:nvPr>
            <p:ph idx="4" type="body"/>
          </p:nvPr>
        </p:nvSpPr>
        <p:spPr>
          <a:xfrm>
            <a:off x="4646612" y="2174875"/>
            <a:ext cx="4040100" cy="3417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>
            <a:lvl1pPr algn="l" indent="-228600" lvl="0" marL="457200" marR="0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cap="none" i="0" strike="noStrike" sz="2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indent="-333375" lvl="1" marL="914400" marR="0" rtl="0">
              <a:spcBef>
                <a:spcPts val="440"/>
              </a:spcBef>
              <a:spcAft>
                <a:spcPts val="0"/>
              </a:spcAft>
              <a:buClr>
                <a:schemeClr val="dk2"/>
              </a:buClr>
              <a:buSzPts val="1650"/>
              <a:buFont typeface="Noto Sans Symbols"/>
              <a:buChar char="●"/>
              <a:defRPr b="1" cap="none" i="0" strike="noStrike" sz="2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indent="-342900" lvl="2" marL="1371600" marR="0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indent="-330200" lvl="3" marL="1828800" marR="0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indent="-330200" lvl="4" marL="2286000" marR="0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indent="-330200" lvl="5" marL="2743200" marR="0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indent="-330200" lvl="6" marL="3200400" marR="0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indent="-330200" lvl="7" marL="3657600" marR="0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indent="-330200" lvl="8" marL="4114800" marR="0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pagina + foto (Rood)">
  <p:cSld name="Titel pagina + foto (Rood)">
    <p:bg>
      <p:bgPr>
        <a:blipFill rotWithShape="1">
          <a:blip r:embed="rId2">
            <a:alphaModFix amt="0"/>
          </a:blip>
          <a:stretch>
            <a:fillRect b="0" l="0" r="0" t="0"/>
          </a:stretch>
        </a:blipFill>
      </p:bgPr>
    </p:bg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3"/>
          <p:cNvSpPr/>
          <p:nvPr>
            <p:ph idx="2" type="pic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>
            <a:lvl1pPr algn="ctr" indent="0" lvl="0" marL="0" marR="0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indent="-285750" lvl="1" marL="742950" marR="0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cap="none" i="0" strike="noStrike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indent="-228600" lvl="2" marL="1143000" marR="0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cap="none" i="0" strike="noStrike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indent="-228600" lvl="3" marL="1600200" marR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cap="none" i="0" strike="noStrike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indent="-228600" lvl="4" marL="2057400" marR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cap="none" i="0" strike="noStrike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indent="-228600" lvl="5" marL="2514600" marR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cap="none" i="0" strike="noStrike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indent="-228600" lvl="6" marL="2971800" marR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cap="none" i="0" strike="noStrike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indent="-228600" lvl="7" marL="3429000" marR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cap="none" i="0" strike="noStrike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indent="-228600" lvl="8" marL="3886200" marR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cap="none" i="0" strike="noStrike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3"/>
          <p:cNvSpPr txBox="1"/>
          <p:nvPr>
            <p:ph type="title"/>
          </p:nvPr>
        </p:nvSpPr>
        <p:spPr>
          <a:xfrm>
            <a:off x="457200" y="4029528"/>
            <a:ext cx="8229600" cy="1143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>
            <a:lvl1pPr algn="ctr" indent="0" lvl="0" marL="0" marR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libri"/>
              <a:buNone/>
              <a:defRPr b="0" cap="none" i="0" strike="noStrike" sz="4000" u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" name="Google Shape;10;p3"/>
          <p:cNvSpPr txBox="1"/>
          <p:nvPr/>
        </p:nvSpPr>
        <p:spPr>
          <a:xfrm>
            <a:off x="457200" y="5365192"/>
            <a:ext cx="4180800" cy="338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l" indent="0" lvl="0" marL="0" marR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libri"/>
              <a:buNone/>
            </a:pPr>
            <a:r>
              <a:rPr b="0" cap="none" i="0" lang="en-US" strike="noStrike" sz="1900" u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Click to edit Master title style</a:t>
            </a:r>
            <a:endParaRPr b="0" cap="none" i="0" strike="noStrike" sz="1900" u="none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pagina + foto (Oranje)">
  <p:cSld name="Titel pagina + foto (Oranje)">
    <p:bg>
      <p:bgPr>
        <a:blipFill rotWithShape="1">
          <a:blip r:embed="rId2">
            <a:alphaModFix amt="0"/>
          </a:blip>
          <a:stretch>
            <a:fillRect b="0" l="0" r="0" t="0"/>
          </a:stretch>
        </a:blip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"/>
          <p:cNvSpPr/>
          <p:nvPr>
            <p:ph idx="2" type="pic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>
            <a:lvl1pPr algn="ctr" indent="0" lvl="0" marL="0" marR="0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indent="-285750" lvl="1" marL="742950" marR="0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cap="none" i="0" strike="noStrike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indent="-228600" lvl="2" marL="1143000" marR="0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cap="none" i="0" strike="noStrike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indent="-228600" lvl="3" marL="1600200" marR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cap="none" i="0" strike="noStrike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indent="-228600" lvl="4" marL="2057400" marR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cap="none" i="0" strike="noStrike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indent="-228600" lvl="5" marL="2514600" marR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cap="none" i="0" strike="noStrike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indent="-228600" lvl="6" marL="2971800" marR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cap="none" i="0" strike="noStrike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indent="-228600" lvl="7" marL="3429000" marR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cap="none" i="0" strike="noStrike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indent="-228600" lvl="8" marL="3886200" marR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cap="none" i="0" strike="noStrike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4"/>
          <p:cNvSpPr txBox="1"/>
          <p:nvPr>
            <p:ph type="title"/>
          </p:nvPr>
        </p:nvSpPr>
        <p:spPr>
          <a:xfrm>
            <a:off x="457200" y="4029528"/>
            <a:ext cx="8229600" cy="1143300"/>
          </a:xfrm>
          <a:prstGeom prst="rect">
            <a:avLst/>
          </a:prstGeom>
          <a:solidFill>
            <a:srgbClr val="EC7C2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>
            <a:lvl1pPr algn="ctr" indent="0" lvl="0" marL="0" marR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libri"/>
              <a:buNone/>
              <a:defRPr b="0" cap="none" i="0" strike="noStrike" sz="4000" u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4" name="Google Shape;14;p4"/>
          <p:cNvSpPr txBox="1"/>
          <p:nvPr/>
        </p:nvSpPr>
        <p:spPr>
          <a:xfrm>
            <a:off x="457200" y="5365192"/>
            <a:ext cx="4180800" cy="338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l" indent="0" lvl="0" marL="0" marR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libri"/>
              <a:buNone/>
            </a:pPr>
            <a:r>
              <a:rPr b="0" cap="none" i="0" lang="en-US" strike="noStrike" sz="1900" u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Click to edit Master title style</a:t>
            </a:r>
            <a:endParaRPr b="0" cap="none" i="0" strike="noStrike" sz="1900" u="none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angepaste indeling">
  <p:cSld name="Aangepaste indeling">
    <p:bg>
      <p:bgPr>
        <a:blipFill rotWithShape="1">
          <a:blip r:embed="rId2">
            <a:alphaModFix amt="0"/>
          </a:blip>
          <a:stretch>
            <a:fillRect b="0" l="0" r="0" t="0"/>
          </a:stretch>
        </a:blip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"/>
          <p:cNvSpPr/>
          <p:nvPr>
            <p:ph idx="2" type="pic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>
            <a:lvl1pPr algn="ctr" indent="0" lvl="0" marL="0" marR="0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indent="-285750" lvl="1" marL="742950" marR="0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cap="none" i="0" strike="noStrike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indent="-228600" lvl="2" marL="1143000" marR="0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cap="none" i="0" strike="noStrike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indent="-228600" lvl="3" marL="1600200" marR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cap="none" i="0" strike="noStrike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indent="-228600" lvl="4" marL="2057400" marR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cap="none" i="0" strike="noStrike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indent="-228600" lvl="5" marL="2514600" marR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cap="none" i="0" strike="noStrike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indent="-228600" lvl="6" marL="2971800" marR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cap="none" i="0" strike="noStrike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indent="-228600" lvl="7" marL="3429000" marR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cap="none" i="0" strike="noStrike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indent="-228600" lvl="8" marL="3886200" marR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cap="none" i="0" strike="noStrike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" name="Google Shape;17;p5"/>
          <p:cNvSpPr txBox="1"/>
          <p:nvPr/>
        </p:nvSpPr>
        <p:spPr>
          <a:xfrm>
            <a:off x="457200" y="5365192"/>
            <a:ext cx="4180800" cy="338100"/>
          </a:xfrm>
          <a:prstGeom prst="rect">
            <a:avLst/>
          </a:prstGeom>
          <a:solidFill>
            <a:srgbClr val="EC7C22"/>
          </a:solidFill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l" indent="0" lvl="0" marL="0" marR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libri"/>
              <a:buNone/>
            </a:pPr>
            <a:r>
              <a:rPr b="0" cap="none" i="0" lang="en-US" strike="noStrike" sz="1900" u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Click to edit Master title style</a:t>
            </a:r>
            <a:endParaRPr b="0" cap="none" i="0" strike="noStrike" sz="1900" u="none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5"/>
          <p:cNvSpPr txBox="1"/>
          <p:nvPr>
            <p:ph type="title"/>
          </p:nvPr>
        </p:nvSpPr>
        <p:spPr>
          <a:xfrm>
            <a:off x="457200" y="4029528"/>
            <a:ext cx="8229600" cy="1143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>
            <a:lvl1pPr algn="ctr" indent="0" lvl="0" marL="0" marR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libri"/>
              <a:buNone/>
              <a:defRPr b="0" cap="none" i="0" strike="noStrike" sz="4000" u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Rood">
  <p:cSld name="Titel Rood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6"/>
          <p:cNvSpPr txBox="1"/>
          <p:nvPr>
            <p:ph type="title"/>
          </p:nvPr>
        </p:nvSpPr>
        <p:spPr>
          <a:xfrm>
            <a:off x="457200" y="2773812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>
            <a:lvl1pPr algn="ctr" indent="0" lvl="0" marL="0" marR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libri"/>
              <a:buNone/>
              <a:defRPr b="0" cap="none" i="0" strike="noStrike" sz="4000" u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Bruin">
  <p:cSld name="Titel Bruin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7"/>
          <p:cNvSpPr txBox="1"/>
          <p:nvPr/>
        </p:nvSpPr>
        <p:spPr>
          <a:xfrm>
            <a:off x="457200" y="2773812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libri"/>
              <a:buNone/>
            </a:pPr>
            <a:r>
              <a:rPr b="0" cap="none" i="0" lang="en-US" strike="noStrike" sz="4000" u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Click to edit Master title style</a:t>
            </a:r>
            <a:endParaRPr b="0" cap="none" i="0" strike="noStrike" sz="4000" u="none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Oranje">
  <p:cSld name="Titel Oranje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8"/>
          <p:cNvSpPr txBox="1"/>
          <p:nvPr>
            <p:ph type="title"/>
          </p:nvPr>
        </p:nvSpPr>
        <p:spPr>
          <a:xfrm>
            <a:off x="457200" y="2773812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>
            <a:lvl1pPr algn="ctr" indent="0" lvl="0" marL="0" marR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libri"/>
              <a:buNone/>
              <a:defRPr b="0" cap="none" i="0" strike="noStrike" sz="4000" u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yout 1">
  <p:cSld name="Layout 1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9"/>
          <p:cNvSpPr txBox="1"/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  <a:solidFill>
            <a:srgbClr val="E7E1DE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>
            <a:lvl1pPr algn="ctr" indent="0" lvl="0" marL="0" marR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cap="none" i="0" strike="noStrike" sz="4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7" name="Google Shape;27;p9"/>
          <p:cNvSpPr txBox="1"/>
          <p:nvPr>
            <p:ph idx="1" type="body"/>
          </p:nvPr>
        </p:nvSpPr>
        <p:spPr>
          <a:xfrm>
            <a:off x="457200" y="1535113"/>
            <a:ext cx="8229600" cy="639600"/>
          </a:xfrm>
          <a:prstGeom prst="rect">
            <a:avLst/>
          </a:prstGeom>
          <a:noFill/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>
            <a:lvl1pPr algn="l" indent="-228600" lvl="0" marL="457200" marR="0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cap="none" i="0" strike="noStrike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indent="-228600" lvl="1" marL="914400" marR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indent="-228600" lvl="2" marL="1371600" marR="0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indent="-228600" lvl="3" marL="1828800" marR="0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indent="-228600" lvl="4" marL="2286000" marR="0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indent="-228600" lvl="5" marL="2743200" marR="0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indent="-228600" lvl="6" marL="3200400" marR="0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indent="-228600" lvl="7" marL="3657600" marR="0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indent="-228600" lvl="8" marL="4114800" marR="0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p9"/>
          <p:cNvSpPr txBox="1"/>
          <p:nvPr>
            <p:ph idx="2" type="body"/>
          </p:nvPr>
        </p:nvSpPr>
        <p:spPr>
          <a:xfrm>
            <a:off x="457199" y="2174875"/>
            <a:ext cx="8229600" cy="3417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>
            <a:lvl1pPr algn="l" indent="-228600" lvl="0" marL="457200" marR="0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cap="none" i="0" strike="noStrike" sz="2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indent="-333375" lvl="1" marL="914400" marR="0" rtl="0">
              <a:spcBef>
                <a:spcPts val="440"/>
              </a:spcBef>
              <a:spcAft>
                <a:spcPts val="0"/>
              </a:spcAft>
              <a:buClr>
                <a:schemeClr val="dk2"/>
              </a:buClr>
              <a:buSzPts val="1650"/>
              <a:buFont typeface="Noto Sans Symbols"/>
              <a:buChar char="●"/>
              <a:defRPr b="1" cap="none" i="0" strike="noStrike" sz="2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indent="-342900" lvl="2" marL="1371600" marR="0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indent="-330200" lvl="3" marL="1828800" marR="0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indent="-330200" lvl="4" marL="2286000" marR="0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indent="-330200" lvl="5" marL="2743200" marR="0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indent="-330200" lvl="6" marL="3200400" marR="0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indent="-330200" lvl="7" marL="3657600" marR="0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indent="-330200" lvl="8" marL="4114800" marR="0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yout 2">
  <p:cSld name="Layout 2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0"/>
          <p:cNvSpPr txBox="1"/>
          <p:nvPr>
            <p:ph idx="1" type="body"/>
          </p:nvPr>
        </p:nvSpPr>
        <p:spPr>
          <a:xfrm>
            <a:off x="457200" y="1535113"/>
            <a:ext cx="4040100" cy="639600"/>
          </a:xfrm>
          <a:prstGeom prst="rect">
            <a:avLst/>
          </a:prstGeom>
          <a:noFill/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>
            <a:lvl1pPr algn="l" indent="-228600" lvl="0" marL="457200" marR="0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cap="none" i="0" strike="noStrike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indent="-228600" lvl="1" marL="914400" marR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indent="-228600" lvl="2" marL="1371600" marR="0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indent="-228600" lvl="3" marL="1828800" marR="0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indent="-228600" lvl="4" marL="2286000" marR="0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indent="-228600" lvl="5" marL="2743200" marR="0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indent="-228600" lvl="6" marL="3200400" marR="0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indent="-228600" lvl="7" marL="3657600" marR="0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indent="-228600" lvl="8" marL="4114800" marR="0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Google Shape;31;p10"/>
          <p:cNvSpPr txBox="1"/>
          <p:nvPr>
            <p:ph idx="2" type="body"/>
          </p:nvPr>
        </p:nvSpPr>
        <p:spPr>
          <a:xfrm>
            <a:off x="457200" y="2174875"/>
            <a:ext cx="4040100" cy="3417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>
            <a:lvl1pPr algn="l" indent="-228600" lvl="0" marL="457200" marR="0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cap="none" i="0" strike="noStrike" sz="2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indent="-333375" lvl="1" marL="914400" marR="0" rtl="0">
              <a:spcBef>
                <a:spcPts val="440"/>
              </a:spcBef>
              <a:spcAft>
                <a:spcPts val="0"/>
              </a:spcAft>
              <a:buClr>
                <a:schemeClr val="dk2"/>
              </a:buClr>
              <a:buSzPts val="1650"/>
              <a:buFont typeface="Noto Sans Symbols"/>
              <a:buChar char="●"/>
              <a:defRPr b="1" cap="none" i="0" strike="noStrike" sz="2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indent="-342900" lvl="2" marL="1371600" marR="0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indent="-330200" lvl="3" marL="1828800" marR="0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indent="-330200" lvl="4" marL="2286000" marR="0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indent="-330200" lvl="5" marL="2743200" marR="0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indent="-330200" lvl="6" marL="3200400" marR="0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indent="-330200" lvl="7" marL="3657600" marR="0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indent="-330200" lvl="8" marL="4114800" marR="0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Google Shape;32;p10"/>
          <p:cNvSpPr txBox="1"/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  <a:solidFill>
            <a:srgbClr val="E7E1DE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>
            <a:lvl1pPr algn="ctr" indent="0" lvl="0" marL="0" marR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cap="none" i="0" strike="noStrike" sz="4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3" name="Google Shape;33;p10"/>
          <p:cNvSpPr txBox="1"/>
          <p:nvPr>
            <p:ph idx="3" type="body"/>
          </p:nvPr>
        </p:nvSpPr>
        <p:spPr>
          <a:xfrm>
            <a:off x="4646612" y="1535113"/>
            <a:ext cx="4040100" cy="639600"/>
          </a:xfrm>
          <a:prstGeom prst="rect">
            <a:avLst/>
          </a:prstGeom>
          <a:noFill/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>
            <a:lvl1pPr algn="l" indent="-228600" lvl="0" marL="457200" marR="0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cap="none" i="0" strike="noStrike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indent="-228600" lvl="1" marL="914400" marR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indent="-228600" lvl="2" marL="1371600" marR="0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indent="-228600" lvl="3" marL="1828800" marR="0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indent="-228600" lvl="4" marL="2286000" marR="0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indent="-228600" lvl="5" marL="2743200" marR="0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indent="-228600" lvl="6" marL="3200400" marR="0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indent="-228600" lvl="7" marL="3657600" marR="0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indent="-228600" lvl="8" marL="4114800" marR="0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Google Shape;34;p10"/>
          <p:cNvSpPr txBox="1"/>
          <p:nvPr>
            <p:ph idx="4" type="body"/>
          </p:nvPr>
        </p:nvSpPr>
        <p:spPr>
          <a:xfrm>
            <a:off x="4646612" y="2174875"/>
            <a:ext cx="4040100" cy="3417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>
            <a:lvl1pPr algn="l" indent="-228600" lvl="0" marL="457200" marR="0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cap="none" i="0" strike="noStrike" sz="2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indent="-333375" lvl="1" marL="914400" marR="0" rtl="0">
              <a:spcBef>
                <a:spcPts val="440"/>
              </a:spcBef>
              <a:spcAft>
                <a:spcPts val="0"/>
              </a:spcAft>
              <a:buClr>
                <a:schemeClr val="dk2"/>
              </a:buClr>
              <a:buSzPts val="1650"/>
              <a:buFont typeface="Noto Sans Symbols"/>
              <a:buChar char="●"/>
              <a:defRPr b="1" cap="none" i="0" strike="noStrike" sz="2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indent="-342900" lvl="2" marL="1371600" marR="0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indent="-330200" lvl="3" marL="1828800" marR="0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indent="-330200" lvl="4" marL="2286000" marR="0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indent="-330200" lvl="5" marL="2743200" marR="0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indent="-330200" lvl="6" marL="3200400" marR="0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indent="-330200" lvl="7" marL="3657600" marR="0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indent="-330200" lvl="8" marL="4114800" marR="0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5" Target="../slideLayouts/slideLayout13.xml" Type="http://schemas.openxmlformats.org/officeDocument/2006/relationships/slideLayout"/><Relationship Id="rId14" Target="../slideLayouts/slideLayout12.xml" Type="http://schemas.openxmlformats.org/officeDocument/2006/relationships/slideLayout"/><Relationship Id="rId13" Target="../slideLayouts/slideLayout11.xml" Type="http://schemas.openxmlformats.org/officeDocument/2006/relationships/slideLayout"/><Relationship Id="rId12" Target="../slideLayouts/slideLayout10.xml" Type="http://schemas.openxmlformats.org/officeDocument/2006/relationships/slideLayout"/><Relationship Id="rId11" Target="../slideLayouts/slideLayout9.xml" Type="http://schemas.openxmlformats.org/officeDocument/2006/relationships/slideLayout"/><Relationship Id="rId9" Target="../slideLayouts/slideLayout7.xml" Type="http://schemas.openxmlformats.org/officeDocument/2006/relationships/slideLayout"/><Relationship Id="rId10" Target="../slideLayouts/slideLayout8.xml" Type="http://schemas.openxmlformats.org/officeDocument/2006/relationships/slideLayout"/><Relationship Id="rId8" Target="../slideLayouts/slideLayout6.xml" Type="http://schemas.openxmlformats.org/officeDocument/2006/relationships/slideLayout"/><Relationship Id="rId7" Target="../slideLayouts/slideLayout5.xml" Type="http://schemas.openxmlformats.org/officeDocument/2006/relationships/slideLayout"/><Relationship Id="rId6" Target="../slideLayouts/slideLayout4.xml" Type="http://schemas.openxmlformats.org/officeDocument/2006/relationships/slideLayout"/><Relationship Id="rId5" Target="../slideLayouts/slideLayout3.xml" Type="http://schemas.openxmlformats.org/officeDocument/2006/relationships/slideLayout"/><Relationship Id="rId4" Target="../slideLayouts/slideLayout2.xml" Type="http://schemas.openxmlformats.org/officeDocument/2006/relationships/slideLayout"/><Relationship Id="rId3" Target="../slideLayouts/slideLayout1.xml" Type="http://schemas.openxmlformats.org/officeDocument/2006/relationships/slideLayout"/><Relationship Id="rId2" Target="../media/image6.jpg" Type="http://schemas.openxmlformats.org/officeDocument/2006/relationships/image"/><Relationship Id="rId1" Target="../theme/theme1.xml" Type="http://schemas.openxmlformats.org/officeDocument/2006/relationships/theme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folHlink="folHlink" hlink="hlink" tx1="dk1" tx2="lt2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hf dt="0" ftr="0" hdr="0" sldNum="0"/>
  <p:txStyles>
    <p:titleStyle>
      <a:defPPr algn="l" lvl="0" marR="0" rtl="0">
        <a:lnSpc>
          <a:spcPct val="100000"/>
        </a:lnSpc>
        <a:spcBef>
          <a:spcPts val="0"/>
        </a:spcBef>
        <a:spcAft>
          <a:spcPts val="0"/>
        </a:spcAft>
      </a:defPPr>
      <a:lvl1pPr algn="l" lvl="0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algn="l" lvl="1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algn="l" lvl="2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algn="l" lvl="3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algn="l" lvl="4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algn="l" lvl="5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algn="l" lvl="6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algn="l" lvl="7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algn="l" lvl="8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algn="l" lvl="0" marR="0" rtl="0">
        <a:lnSpc>
          <a:spcPct val="100000"/>
        </a:lnSpc>
        <a:spcBef>
          <a:spcPts val="0"/>
        </a:spcBef>
        <a:spcAft>
          <a:spcPts val="0"/>
        </a:spcAft>
      </a:defPPr>
      <a:lvl1pPr algn="l" lvl="0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algn="l" lvl="1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algn="l" lvl="2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algn="l" lvl="3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algn="l" lvl="4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algn="l" lvl="5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algn="l" lvl="6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algn="l" lvl="7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algn="l" lvl="8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algn="l" lvl="0" marR="0" rtl="0">
        <a:lnSpc>
          <a:spcPct val="100000"/>
        </a:lnSpc>
        <a:spcBef>
          <a:spcPts val="0"/>
        </a:spcBef>
        <a:spcAft>
          <a:spcPts val="0"/>
        </a:spcAft>
      </a:defPPr>
      <a:lvl1pPr algn="l" lvl="0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algn="l" lvl="1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algn="l" lvl="2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algn="l" lvl="3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algn="l" lvl="4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algn="l" lvl="5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algn="l" lvl="6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algn="l" lvl="7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algn="l" lvl="8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3" Target="../media/image10.jpg" Type="http://schemas.openxmlformats.org/officeDocument/2006/relationships/image"/><Relationship Id="rId2" Target="../notesSlides/notesSlide1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2.xml.rels><?xml version="1.0" encoding="UTF-8" standalone="yes"?><Relationships xmlns="http://schemas.openxmlformats.org/package/2006/relationships"><Relationship Id="rId3" Target="../media/image11.jpg" Type="http://schemas.openxmlformats.org/officeDocument/2006/relationships/image"/><Relationship Id="rId2" Target="../notesSlides/notesSlide2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3.xml.rels><?xml version="1.0" encoding="UTF-8" standalone="yes"?><Relationships xmlns="http://schemas.openxmlformats.org/package/2006/relationships"><Relationship Id="rId3" Target="../media/image2.jpg" Type="http://schemas.openxmlformats.org/officeDocument/2006/relationships/image"/><Relationship Id="rId2" Target="../notesSlides/notesSlide3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4.xml.rels><?xml version="1.0" encoding="UTF-8" standalone="yes"?><Relationships xmlns="http://schemas.openxmlformats.org/package/2006/relationships"><Relationship Id="rId3" Target="../media/image1.jpg" Type="http://schemas.openxmlformats.org/officeDocument/2006/relationships/image"/><Relationship Id="rId2" Target="../notesSlides/notesSlide4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5.xml.rels><?xml version="1.0" encoding="UTF-8" standalone="yes"?><Relationships xmlns="http://schemas.openxmlformats.org/package/2006/relationships"><Relationship Id="rId3" Target="../media/image7.jpg" Type="http://schemas.openxmlformats.org/officeDocument/2006/relationships/image"/><Relationship Id="rId2" Target="../notesSlides/notesSlide5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6.xml.rels><?xml version="1.0" encoding="UTF-8" standalone="yes"?><Relationships xmlns="http://schemas.openxmlformats.org/package/2006/relationships"><Relationship Id="rId3" Target="../media/image10.jpg" Type="http://schemas.openxmlformats.org/officeDocument/2006/relationships/image"/><Relationship Id="rId2" Target="../notesSlides/notesSlide6.xml" Type="http://schemas.openxmlformats.org/officeDocument/2006/relationships/notesSlide"/><Relationship Id="rId1" Target="../slideLayouts/slideLayout5.xml" Type="http://schemas.openxmlformats.org/officeDocument/2006/relationships/slideLayout"/></Relationships>
</file>

<file path=ppt/slides/_rels/slide7.xml.rels><?xml version="1.0" encoding="UTF-8" standalone="yes"?><Relationships xmlns="http://schemas.openxmlformats.org/package/2006/relationships"><Relationship Id="rId2" Target="../notesSlides/notesSlide7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/>
          <p:nvPr>
            <p:ph idx="2" type="pic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32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5"/>
          <p:cNvSpPr txBox="1"/>
          <p:nvPr>
            <p:ph type="title"/>
          </p:nvPr>
        </p:nvSpPr>
        <p:spPr>
          <a:xfrm>
            <a:off x="302075" y="5365200"/>
            <a:ext cx="8219400" cy="1147200"/>
          </a:xfrm>
          <a:prstGeom prst="rect">
            <a:avLst/>
          </a:prstGeom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/>
              <a:t>Samen bijbellezen opent deuren in Palestina</a:t>
            </a:r>
            <a:endParaRPr sz="3800"/>
          </a:p>
        </p:txBody>
      </p:sp>
      <p:pic>
        <p:nvPicPr>
          <p:cNvPr id="62" name="Google Shape;6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3650" y="123224"/>
            <a:ext cx="7576448" cy="504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/>
          <p:nvPr>
            <p:ph idx="2" type="pic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32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6"/>
          <p:cNvSpPr txBox="1"/>
          <p:nvPr>
            <p:ph type="title"/>
          </p:nvPr>
        </p:nvSpPr>
        <p:spPr>
          <a:xfrm>
            <a:off x="370025" y="5351728"/>
            <a:ext cx="8229600" cy="1143300"/>
          </a:xfrm>
          <a:prstGeom prst="rect">
            <a:avLst/>
          </a:prstGeom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Palestijnse christenen vormen een kleine gemeenschap in het Heilige Land: minder dan 2 procent van de bevolking is christen.  </a:t>
            </a:r>
            <a:endParaRPr sz="2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9" name="Google Shape;6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7663" y="172650"/>
            <a:ext cx="7388677" cy="4924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/>
          <p:nvPr>
            <p:ph idx="2" type="pic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32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7"/>
          <p:cNvSpPr txBox="1"/>
          <p:nvPr>
            <p:ph type="title"/>
          </p:nvPr>
        </p:nvSpPr>
        <p:spPr>
          <a:xfrm>
            <a:off x="315675" y="5083624"/>
            <a:ext cx="8371200" cy="1425900"/>
          </a:xfrm>
          <a:prstGeom prst="rect">
            <a:avLst/>
          </a:prstGeom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Kerk in Actie steunt het werk van verschillende organisaties in Palestina die lokale gemeenten ondersteunen, zowel bij bijbelstudie als bij diaconaal werk.</a:t>
            </a:r>
            <a:endParaRPr sz="8800">
              <a:solidFill>
                <a:schemeClr val="lt1"/>
              </a:solidFill>
            </a:endParaRPr>
          </a:p>
        </p:txBody>
      </p:sp>
      <p:pic>
        <p:nvPicPr>
          <p:cNvPr id="76" name="Google Shape;7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8450" y="340175"/>
            <a:ext cx="7967100" cy="4481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/>
          <p:nvPr>
            <p:ph idx="2" type="pic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32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8"/>
          <p:cNvSpPr txBox="1"/>
          <p:nvPr>
            <p:ph type="title"/>
          </p:nvPr>
        </p:nvSpPr>
        <p:spPr>
          <a:xfrm>
            <a:off x="397325" y="5342175"/>
            <a:ext cx="8128800" cy="1166400"/>
          </a:xfrm>
          <a:prstGeom prst="rect">
            <a:avLst/>
          </a:prstGeom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Gemeenteleden krijgen meer bijbelkennis en dat opent deuren: ze passen het toe in hun eigen leven en worden actiever in de kerk.</a:t>
            </a:r>
            <a:endParaRPr sz="2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3" name="Google Shape;8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4275" y="136100"/>
            <a:ext cx="6760024" cy="507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9"/>
          <p:cNvSpPr/>
          <p:nvPr>
            <p:ph idx="2" type="pic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32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9"/>
          <p:cNvSpPr txBox="1"/>
          <p:nvPr>
            <p:ph type="title"/>
          </p:nvPr>
        </p:nvSpPr>
        <p:spPr>
          <a:xfrm>
            <a:off x="431350" y="5396600"/>
            <a:ext cx="8348100" cy="1316400"/>
          </a:xfrm>
          <a:prstGeom prst="rect">
            <a:avLst/>
          </a:prstGeom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Samen bespreken ze problemen in de samenleving en zoeken naar oplossingen. </a:t>
            </a:r>
            <a:endParaRPr sz="2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0" name="Google Shape;9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4467" y="341877"/>
            <a:ext cx="8553688" cy="48114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/>
          <p:nvPr>
            <p:ph type="title"/>
          </p:nvPr>
        </p:nvSpPr>
        <p:spPr>
          <a:xfrm>
            <a:off x="432000" y="5062075"/>
            <a:ext cx="8280000" cy="1110000"/>
          </a:xfrm>
          <a:prstGeom prst="rect">
            <a:avLst/>
          </a:prstGeom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Arial"/>
                <a:ea typeface="Arial"/>
                <a:cs typeface="Arial"/>
                <a:sym typeface="Arial"/>
              </a:rPr>
              <a:t>Hartelijk dank voor je gift!</a:t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algn="ctr"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6" name="Google Shape;9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2237" y="324100"/>
            <a:ext cx="6659523" cy="4438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Kerk in actie powerpoint 2014">
  <a:themeElements>
    <a:clrScheme name="Custom 2">
      <a:dk1>
        <a:srgbClr val="191919"/>
      </a:dk1>
      <a:lt1>
        <a:srgbClr val="FFFFFF"/>
      </a:lt1>
      <a:dk2>
        <a:srgbClr val="C82B31"/>
      </a:dk2>
      <a:lt2>
        <a:srgbClr val="FFFFFE"/>
      </a:lt2>
      <a:accent1>
        <a:srgbClr val="D67023"/>
      </a:accent1>
      <a:accent2>
        <a:srgbClr val="B02B31"/>
      </a:accent2>
      <a:accent3>
        <a:srgbClr val="5F4F44"/>
      </a:accent3>
      <a:accent4>
        <a:srgbClr val="892327"/>
      </a:accent4>
      <a:accent5>
        <a:srgbClr val="A55A1E"/>
      </a:accent5>
      <a:accent6>
        <a:srgbClr val="887161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algn="ctr" cap="flat" cmpd="sng" w="9525">
          <a:solidFill>
            <a:schemeClr val="phClr">
              <a:shade val="95000"/>
              <a:satMod val="105000"/>
            </a:schemeClr>
          </a:solidFill>
          <a:prstDash val="solid"/>
        </a:ln>
        <a:ln algn="ctr" cap="flat" cmpd="sng" w="25400">
          <a:solidFill>
            <a:schemeClr val="phClr"/>
          </a:solidFill>
          <a:prstDash val="solid"/>
        </a:ln>
        <a:ln algn="ctr" cap="flat" cmpd="sng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algn="ctr" cap="flat" cmpd="sng" w="9525">
          <a:solidFill>
            <a:schemeClr val="phClr">
              <a:shade val="95000"/>
              <a:satMod val="105000"/>
            </a:schemeClr>
          </a:solidFill>
          <a:prstDash val="solid"/>
        </a:ln>
        <a:ln algn="ctr" cap="flat" cmpd="sng" w="25400">
          <a:solidFill>
            <a:schemeClr val="phClr"/>
          </a:solidFill>
          <a:prstDash val="solid"/>
        </a:ln>
        <a:ln algn="ctr" cap="flat" cmpd="sng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